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58" r:id="rId6"/>
    <p:sldId id="266" r:id="rId7"/>
    <p:sldId id="285" r:id="rId8"/>
    <p:sldId id="279" r:id="rId9"/>
    <p:sldId id="280" r:id="rId10"/>
    <p:sldId id="286" r:id="rId11"/>
    <p:sldId id="281" r:id="rId12"/>
    <p:sldId id="282" r:id="rId13"/>
    <p:sldId id="287" r:id="rId14"/>
    <p:sldId id="283" r:id="rId15"/>
    <p:sldId id="284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B6"/>
    <a:srgbClr val="FFFFFF"/>
    <a:srgbClr val="4A6C78"/>
    <a:srgbClr val="8EACB7"/>
    <a:srgbClr val="F0F0F0"/>
    <a:srgbClr val="648FA0"/>
    <a:srgbClr val="4D7D91"/>
    <a:srgbClr val="FEFFFF"/>
    <a:srgbClr val="DCD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3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90204" pitchFamily="34" charset="0"/>
                <a:ea typeface="Arial" panose="020B0604020202090204" pitchFamily="34" charset="0"/>
              </a:rPr>
            </a:fld>
            <a:endParaRPr lang="zh-CN" altLang="en-US" smtClean="0"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90204" pitchFamily="34" charset="0"/>
                <a:ea typeface="Arial" panose="020B060402020209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90204" pitchFamily="34" charset="0"/>
        <a:ea typeface="Arial" panose="020B060402020209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Arial" panose="020B060402020209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9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13.png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16.png"/><Relationship Id="rId2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" Type="http://schemas.openxmlformats.org/officeDocument/2006/relationships/tags" Target="../tags/tag7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0.png"/><Relationship Id="rId2" Type="http://schemas.openxmlformats.org/officeDocument/2006/relationships/tags" Target="../tags/tag7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636520" y="4629785"/>
            <a:ext cx="8376285" cy="60769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Student: Shukirillaev Mukhammad Sodik Sherzodbek Ugli          </a:t>
            </a:r>
            <a:endParaRPr lang="en-US" altLang="zh-CN" sz="20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50110" y="2204720"/>
            <a:ext cx="7919720" cy="1008000"/>
          </a:xfrm>
          <a:prstGeom prst="roundRect">
            <a:avLst/>
          </a:prstGeom>
          <a:solidFill>
            <a:srgbClr val="FE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515553" y="2272665"/>
            <a:ext cx="7160895" cy="972000"/>
          </a:xfrm>
        </p:spPr>
        <p:txBody>
          <a:bodyPr/>
          <a:lstStyle/>
          <a:p>
            <a:r>
              <a:rPr lang="en-US" altLang="zh-CN" sz="5200">
                <a:gradFill>
                  <a:gsLst>
                    <a:gs pos="0">
                      <a:srgbClr val="4A6C78"/>
                    </a:gs>
                    <a:gs pos="100000">
                      <a:srgbClr val="648FA0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Assignment-1</a:t>
            </a:r>
            <a:endParaRPr lang="en-US" altLang="zh-CN" sz="5200">
              <a:gradFill>
                <a:gsLst>
                  <a:gs pos="0">
                    <a:srgbClr val="4A6C78"/>
                  </a:gs>
                  <a:gs pos="100000">
                    <a:srgbClr val="648FA0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052130" y="774700"/>
            <a:ext cx="8136000" cy="811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1200"/>
              </a:spcBef>
              <a:buClr>
                <a:schemeClr val="accent6"/>
              </a:buClr>
              <a:defRPr sz="1400">
                <a:latin typeface="Arial" panose="020B0604020202090204" pitchFamily="34" charset="0"/>
                <a:ea typeface="Open Sans" panose="020B0606030504020204" pitchFamily="34" charset="0"/>
                <a:cs typeface="Arial" panose="020B0604020202090204" pitchFamily="34" charset="0"/>
              </a:defRPr>
            </a:lvl1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ea typeface="Arial" panose="020B0604020202090204" pitchFamily="34" charset="0"/>
              </a:rPr>
              <a:t>Web Programming</a:t>
            </a:r>
            <a:endParaRPr lang="en-US" altLang="zh-CN" sz="3600" dirty="0">
              <a:solidFill>
                <a:schemeClr val="bg1"/>
              </a:solidFill>
              <a:ea typeface="Arial" panose="020B0604020202090204" pitchFamily="34" charset="0"/>
            </a:endParaRPr>
          </a:p>
        </p:txBody>
      </p:sp>
      <p:pic>
        <p:nvPicPr>
          <p:cNvPr id="3" name="图片 2" descr="公司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2348230" y="5385435"/>
            <a:ext cx="288000" cy="288000"/>
          </a:xfrm>
          <a:prstGeom prst="rect">
            <a:avLst/>
          </a:prstGeom>
        </p:spPr>
      </p:pic>
      <p:pic>
        <p:nvPicPr>
          <p:cNvPr id="4" name="图片 3" descr="人"/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2312670" y="4745355"/>
            <a:ext cx="324000" cy="324000"/>
          </a:xfrm>
          <a:prstGeom prst="rect">
            <a:avLst/>
          </a:prstGeom>
        </p:spPr>
      </p:pic>
      <p:sp>
        <p:nvSpPr>
          <p:cNvPr id="5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2636520" y="5262245"/>
            <a:ext cx="773176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Department:Computer Engineering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3-15 at 8.01.13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15" y="1332230"/>
            <a:ext cx="5092700" cy="32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s 4"/>
          <p:cNvSpPr/>
          <p:nvPr/>
        </p:nvSpPr>
        <p:spPr>
          <a:xfrm>
            <a:off x="2771775" y="4980305"/>
            <a:ext cx="6407785" cy="8172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It depends. The minimum amount is 4!</a:t>
            </a:r>
            <a:endParaRPr 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4: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3-15 at 9.41.31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1509395"/>
            <a:ext cx="11168380" cy="50050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4" name="Picture 3" descr="Screenshot 2025-03-15 at 9.39.12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178560"/>
            <a:ext cx="6426200" cy="4660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7" name="Picture 6" descr="Screenshot 2025-03-15 at 9.40.09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15" y="1104265"/>
            <a:ext cx="4813300" cy="4648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5: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3-15 at 9.42.21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1740535"/>
            <a:ext cx="11820525" cy="21990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69875" y="4980305"/>
            <a:ext cx="11820525" cy="817245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l"/>
            <a:r>
              <a:rPr lang="en-US" altLang="en-US"/>
              <a:t>1.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Saves Money</a:t>
            </a:r>
            <a:r>
              <a:rPr lang="en-US" altLang="en-US"/>
              <a:t>: Instead of making separate versions for each platform like Windows, macOS, or mobile, developers can write the code once and use it everywhere. This  reduses the time and money spent.</a:t>
            </a:r>
            <a:endParaRPr lang="en-US" altLang="en-US"/>
          </a:p>
          <a:p>
            <a:pPr algn="l"/>
            <a:r>
              <a:rPr lang="en-US" altLang="en-US"/>
              <a:t>2.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Reaches More People</a:t>
            </a:r>
            <a:r>
              <a:rPr lang="en-US" altLang="en-US"/>
              <a:t>: Cross-platform software works on different devices and operating systems, meaning more people can use it, no matter what device they have.</a:t>
            </a:r>
            <a:endParaRPr lang="en-US" altLang="en-US"/>
          </a:p>
          <a:p>
            <a:pPr algn="l"/>
            <a:r>
              <a:rPr lang="en-US" altLang="en-US"/>
              <a:t>3. </a:t>
            </a:r>
            <a:r>
              <a:rPr lang="en-US" altLang="en-US" b="1">
                <a:latin typeface="Arial Bold" panose="020B0604020202090204" charset="0"/>
                <a:cs typeface="Arial Bold" panose="020B0604020202090204" charset="0"/>
              </a:rPr>
              <a:t>Easier to Update</a:t>
            </a:r>
            <a:r>
              <a:rPr lang="en-US" altLang="en-US"/>
              <a:t>: Since there’s only one version of the software, it’s much easier to fix problems or add new features. Developers can make changes once, and it automatically applies to all platforms.</a:t>
            </a:r>
            <a:endParaRPr lang="en-US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1: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0" name="Picture 9" descr="Screenshot 2025-03-15 at 6.27.33 AM"/>
          <p:cNvPicPr>
            <a:picLocks noChangeAspect="1"/>
          </p:cNvPicPr>
          <p:nvPr/>
        </p:nvPicPr>
        <p:blipFill>
          <a:blip r:embed="rId3"/>
          <a:srcRect l="14149" t="13028" r="3275" b="11648"/>
          <a:stretch>
            <a:fillRect/>
          </a:stretch>
        </p:blipFill>
        <p:spPr>
          <a:xfrm>
            <a:off x="1473200" y="1504315"/>
            <a:ext cx="9060815" cy="5165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3-15 at 7.16.41 AM"/>
          <p:cNvPicPr>
            <a:picLocks noChangeAspect="1"/>
          </p:cNvPicPr>
          <p:nvPr/>
        </p:nvPicPr>
        <p:blipFill>
          <a:blip r:embed="rId2"/>
          <a:srcRect l="-260" t="731" r="8044" b="37426"/>
          <a:stretch>
            <a:fillRect/>
          </a:stretch>
        </p:blipFill>
        <p:spPr>
          <a:xfrm>
            <a:off x="954405" y="1308735"/>
            <a:ext cx="10118725" cy="424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2" name="Picture 1" descr="Screenshot 2025-03-15 at 7.39.42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85" y="1087120"/>
            <a:ext cx="5981700" cy="4483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2: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2" name="Picture 1" descr="Screenshot 2025-03-15 at 8.06.23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85" y="1616075"/>
            <a:ext cx="7986395" cy="49917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6" name="Picture 5" descr="Screenshot 2025-03-15 at 8.02.05 AM"/>
          <p:cNvPicPr>
            <a:picLocks noChangeAspect="1"/>
          </p:cNvPicPr>
          <p:nvPr/>
        </p:nvPicPr>
        <p:blipFill>
          <a:blip r:embed="rId2"/>
          <a:srcRect b="42037"/>
          <a:stretch>
            <a:fillRect/>
          </a:stretch>
        </p:blipFill>
        <p:spPr>
          <a:xfrm>
            <a:off x="1146810" y="1091565"/>
            <a:ext cx="3855720" cy="3975100"/>
          </a:xfrm>
          <a:prstGeom prst="rect">
            <a:avLst/>
          </a:prstGeom>
        </p:spPr>
      </p:pic>
      <p:pic>
        <p:nvPicPr>
          <p:cNvPr id="7" name="Picture 6" descr="Screenshot 2025-03-15 at 8.02.05 AM"/>
          <p:cNvPicPr>
            <a:picLocks noChangeAspect="1"/>
          </p:cNvPicPr>
          <p:nvPr/>
        </p:nvPicPr>
        <p:blipFill>
          <a:blip r:embed="rId2"/>
          <a:srcRect t="48556"/>
          <a:stretch>
            <a:fillRect/>
          </a:stretch>
        </p:blipFill>
        <p:spPr>
          <a:xfrm>
            <a:off x="6144260" y="1091565"/>
            <a:ext cx="3855720" cy="3528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altLang="zh-CN" sz="2600" b="1" dirty="0">
                <a:solidFill>
                  <a:schemeClr val="bg1"/>
                </a:solidFill>
                <a:effectLst/>
                <a:latin typeface="Arial" panose="020B0604020202090204" pitchFamily="34" charset="0"/>
                <a:ea typeface="Arial" panose="020B0604020202090204" pitchFamily="34" charset="0"/>
              </a:rPr>
              <a:t>Result</a:t>
            </a:r>
            <a:endParaRPr lang="en-US" altLang="zh-CN" sz="2600" b="1" dirty="0">
              <a:solidFill>
                <a:schemeClr val="bg1"/>
              </a:solidFill>
              <a:effectLst/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3-15 at 7.56.59 AM"/>
          <p:cNvPicPr>
            <a:picLocks noChangeAspect="1"/>
          </p:cNvPicPr>
          <p:nvPr/>
        </p:nvPicPr>
        <p:blipFill>
          <a:blip r:embed="rId2"/>
          <a:srcRect b="1111"/>
          <a:stretch>
            <a:fillRect/>
          </a:stretch>
        </p:blipFill>
        <p:spPr>
          <a:xfrm>
            <a:off x="4314190" y="1021080"/>
            <a:ext cx="3564255" cy="5069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65" y="-13500"/>
            <a:ext cx="12240000" cy="6885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3813" y="64389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Question 3: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Picture 2" descr="Screenshot 2025-03-15 at 9.49.21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1972310"/>
            <a:ext cx="10567670" cy="3432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478" y="7683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</a:rPr>
              <a:t>Code:</a:t>
            </a:r>
            <a:endParaRPr lang="en-US" altLang="zh-CN" sz="6000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</a:endParaRPr>
          </a:p>
        </p:txBody>
      </p:sp>
      <p:pic>
        <p:nvPicPr>
          <p:cNvPr id="3" name="Picture 2" descr="Screenshot 2025-03-15 at 8.03.11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75" y="1091565"/>
            <a:ext cx="6286500" cy="5359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TEXT_PART_ID" val="1-b"/>
  <p:tag name="KSO_WM_UNIT_TEXT_PART_ID_V2" val="d-1-1"/>
  <p:tag name="ORIWIDTHHEIGHT" val="224.5,75.55"/>
</p:tagLst>
</file>

<file path=ppt/tags/tag6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WPS Presentation</Application>
  <PresentationFormat>宽屏</PresentationFormat>
  <Paragraphs>44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SimSun</vt:lpstr>
      <vt:lpstr>Wingdings</vt:lpstr>
      <vt:lpstr>Microsoft YaHei</vt:lpstr>
      <vt:lpstr>Arial Black</vt:lpstr>
      <vt:lpstr>Open Sans</vt:lpstr>
      <vt:lpstr>苹方-简</vt:lpstr>
      <vt:lpstr>汉仪旗黑</vt:lpstr>
      <vt:lpstr>Arial Unicode MS</vt:lpstr>
      <vt:lpstr>SimSun</vt:lpstr>
      <vt:lpstr>宋体-简</vt:lpstr>
      <vt:lpstr>Calibri</vt:lpstr>
      <vt:lpstr>Helvetica Neue</vt:lpstr>
      <vt:lpstr>Arial Bold</vt:lpstr>
      <vt:lpstr>Office Theme</vt:lpstr>
      <vt:lpstr>WORK REPORT</vt:lpstr>
      <vt:lpstr>CONTENTS:</vt:lpstr>
      <vt:lpstr>PowerPoint 演示文稿</vt:lpstr>
      <vt:lpstr>PowerPoint 演示文稿</vt:lpstr>
      <vt:lpstr>Question 1:</vt:lpstr>
      <vt:lpstr>PowerPoint 演示文稿</vt:lpstr>
      <vt:lpstr>PowerPoint 演示文稿</vt:lpstr>
      <vt:lpstr>Question 2:</vt:lpstr>
      <vt:lpstr>PowerPoint 演示文稿</vt:lpstr>
      <vt:lpstr>PowerPoint 演示文稿</vt:lpstr>
      <vt:lpstr>Question 3:</vt:lpstr>
      <vt:lpstr>PowerPoint 演示文稿</vt:lpstr>
      <vt:lpstr>PowerPoint 演示文稿</vt:lpstr>
      <vt:lpstr>Question 4: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</dc:creator>
  <cp:lastModifiedBy>Muhammadsodiq Shukurillayev</cp:lastModifiedBy>
  <cp:revision>34</cp:revision>
  <dcterms:created xsi:type="dcterms:W3CDTF">2025-03-15T00:50:25Z</dcterms:created>
  <dcterms:modified xsi:type="dcterms:W3CDTF">2025-03-15T00:50:25Z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1033-6.12.2.8699</vt:lpwstr>
  </property>
  <property fmtid="{D5CDD505-2E9C-101B-9397-08002B2CF9AE}" pid="3" name="ICV">
    <vt:lpwstr>2C86EA35C1CDC5E1E29CD46726D2AC92_41</vt:lpwstr>
  </property>
</Properties>
</file>